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E6E171-080B-A524-C299-2C1E1A145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0B6F17F-881F-C8BC-09EE-EAD31A934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BFA691-D8DD-F982-C71E-2C9765AB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D8A26F-CC5C-FDD9-5E0D-5C18BE0AE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4819C1-4A26-1C94-4210-856CFBBAA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0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8753DD-6893-15A6-6DC9-5237D358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D8CA51-F9A4-7E53-FB7D-F55FA19B7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F6AC0E-8C8F-F2A2-CED5-3D676AACB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C397F8-262D-05ED-F854-0DC17469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0B3396-29D7-BE11-FEBE-C43CCA9B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01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52DF00-28DF-D7D1-4EA5-5E735F77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E5CD06-0612-D9A1-17D8-1C1D44ECC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36D7F3-55D4-F5AF-91EE-36FBA5EB6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EDECAC-A29D-20E5-43CC-8238C3BA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F0C2BB-6BB6-9D15-C142-D3B53206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946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DD742-7954-1265-C450-A81BC6B0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7C1EAC-DCEE-11F5-3C5E-1F48962D7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75EE13A-3D19-2FE8-E32E-AE7616B52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B81D14-4175-80B1-540F-B4C6C341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62DF96-273D-058C-C606-49EA6B4D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09A6C3-B201-20D0-3C43-9B5AA49AA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75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47E681-86A1-AAA5-406E-050CF580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BE6DEE-C39A-94EF-6DCA-7F08C8B8B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86F8818-D0AB-7A20-109C-EB546DC4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973A64D-E804-AD00-02F5-B90FE3832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EB30708-74AB-DBB9-A1BC-663BD8A474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4C14F4C-6C6D-1C66-C909-58069A76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4AC465F-8863-2CAD-7B36-7BA0F772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B9AF952-E038-0773-78C8-E030EDAD0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06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AE0D48-9551-0506-F0C0-4A098772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F7FB5F-9C68-4BE3-5F0A-A4215890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59CFBCB-13DA-0DC5-379E-A69DB168A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8C443D0-A218-AB0B-6FF1-ACF5BB18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211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165972D-61F9-2BC9-5A0F-46DA2C88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044EC56-9C03-ADEC-407D-2184204E9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B243B4-8074-592F-F735-522A5AC6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05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491B63-8CE3-29AA-E972-97FD5618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0D89686-897C-3FA7-DB5E-84F9A76B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1E350EA-DFBE-DCE4-820B-01AA62355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56ACBD-FA02-9B1D-C9E8-150F82FC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A9647E1-C27F-9B9A-6465-71942E04A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C76078-267A-29DB-D434-6DC2CB78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58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CE6EF3-3909-96C3-E2BE-C18D0F3C0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EF723BD-BC77-63DC-83B2-B780B59B5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508F54-8114-13AB-38DD-09F1C752B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10DDCF-BB2D-356F-337F-5D8EE1C8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9FF8E7-5A50-D358-4222-006B17411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7E8F8B-0ADA-43A4-3C9B-ABF867DB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38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E166-4BE2-B1B6-7DFD-93829C72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83245B-9AAA-18F2-F770-7D3D6D7ED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700E03-910A-79DD-F3A5-72992218B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C318B9-1D32-B5AB-595E-57BC9939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E886EA-5476-FD0A-44AC-37F03B13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01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FEB1BD9-E4FB-3216-342A-7FAA58C979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8A7E974-2F8E-814A-22FE-C45078864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DFE5B0-23C9-E031-DE9F-7798CA19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27C0C1-02A4-5833-5301-439CE67D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ADE807-D8D5-6ED9-74DC-A63BA1BB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73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765BE26-4836-DE6D-8AE0-56953A82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A4E3D5D-6C94-59A8-1C37-26D5C9A72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38DDFC-3C80-BB78-C3CB-36F3A919B2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5ABA87-72EB-4029-90D0-DA31D4ADD21D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E2399A-F052-1590-EBBF-1320569FB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425117-605A-5C51-2747-708EAEE3D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5E04EE-0BD3-4857-A43D-5E7C56A22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93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컴퓨터, 평면도, 개략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1F8F329-D501-761E-92E4-5932C4FB3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" y="128544"/>
            <a:ext cx="12030075" cy="6677025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681941-9B06-5506-6B28-795F6B742B22}"/>
              </a:ext>
            </a:extLst>
          </p:cNvPr>
          <p:cNvGrpSpPr/>
          <p:nvPr/>
        </p:nvGrpSpPr>
        <p:grpSpPr>
          <a:xfrm>
            <a:off x="6606934" y="3011980"/>
            <a:ext cx="640884" cy="413616"/>
            <a:chOff x="5954712" y="4235450"/>
            <a:chExt cx="546099" cy="355600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DB9C910-57B6-EC1A-71F7-23EE5FFE25D7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CF1CB2-4DF2-4802-8473-5CFDE9159D58}"/>
                </a:ext>
              </a:extLst>
            </p:cNvPr>
            <p:cNvSpPr txBox="1"/>
            <p:nvPr/>
          </p:nvSpPr>
          <p:spPr>
            <a:xfrm>
              <a:off x="5954712" y="4334399"/>
              <a:ext cx="54609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dirty="0"/>
                <a:t>사업부장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995C680-1A7E-803F-CF75-E5D1D04BF168}"/>
              </a:ext>
            </a:extLst>
          </p:cNvPr>
          <p:cNvGrpSpPr/>
          <p:nvPr/>
        </p:nvGrpSpPr>
        <p:grpSpPr>
          <a:xfrm>
            <a:off x="5879839" y="3011980"/>
            <a:ext cx="560133" cy="471092"/>
            <a:chOff x="5954712" y="4235450"/>
            <a:chExt cx="546099" cy="39964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03195EE-D355-B354-5E39-25A68F4EFD7D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044617-FF78-BA78-A3FD-E3B161B6C104}"/>
                </a:ext>
              </a:extLst>
            </p:cNvPr>
            <p:cNvSpPr txBox="1"/>
            <p:nvPr/>
          </p:nvSpPr>
          <p:spPr>
            <a:xfrm>
              <a:off x="5954712" y="4327322"/>
              <a:ext cx="5460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dirty="0" err="1"/>
                <a:t>미팅룸</a:t>
              </a:r>
              <a:r>
                <a:rPr lang="en-US" altLang="ko-KR" sz="700" dirty="0"/>
                <a:t>(</a:t>
              </a:r>
              <a:r>
                <a:rPr lang="ko-KR" altLang="en-US" sz="700" dirty="0"/>
                <a:t>소</a:t>
              </a:r>
              <a:r>
                <a:rPr lang="en-US" altLang="ko-KR" sz="700" dirty="0"/>
                <a:t>)</a:t>
              </a:r>
              <a:endParaRPr lang="ko-KR" altLang="en-US" sz="700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7A49645-6575-77DC-3081-618D5BE15293}"/>
              </a:ext>
            </a:extLst>
          </p:cNvPr>
          <p:cNvGrpSpPr/>
          <p:nvPr/>
        </p:nvGrpSpPr>
        <p:grpSpPr>
          <a:xfrm>
            <a:off x="4859883" y="4606422"/>
            <a:ext cx="815128" cy="433001"/>
            <a:chOff x="5961554" y="4235450"/>
            <a:chExt cx="546099" cy="35560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CF0D5C0-EE3C-1DE0-8B38-FB18968060AB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6C04F7-A780-F3C6-BD1D-073C8C79AE7F}"/>
                </a:ext>
              </a:extLst>
            </p:cNvPr>
            <p:cNvSpPr txBox="1"/>
            <p:nvPr/>
          </p:nvSpPr>
          <p:spPr>
            <a:xfrm>
              <a:off x="5961554" y="4327325"/>
              <a:ext cx="54609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/>
                <a:t>CIS</a:t>
              </a:r>
              <a:r>
                <a:rPr lang="ko-KR" altLang="en-US" sz="700"/>
                <a:t>룸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16F0881-5649-8C5C-035B-CE1501507B2E}"/>
              </a:ext>
            </a:extLst>
          </p:cNvPr>
          <p:cNvGrpSpPr/>
          <p:nvPr/>
        </p:nvGrpSpPr>
        <p:grpSpPr>
          <a:xfrm>
            <a:off x="7114957" y="3000614"/>
            <a:ext cx="718461" cy="423487"/>
            <a:chOff x="5954714" y="4235450"/>
            <a:chExt cx="546099" cy="35560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7EA8BCC-40C8-4FFE-376F-B21F68443161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D1F40E-0D95-DCBE-B0F1-1F73DB0A15C8}"/>
                </a:ext>
              </a:extLst>
            </p:cNvPr>
            <p:cNvSpPr txBox="1"/>
            <p:nvPr/>
          </p:nvSpPr>
          <p:spPr>
            <a:xfrm>
              <a:off x="5954714" y="4327325"/>
              <a:ext cx="54609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/>
                <a:t>미팅룸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6DC5BD86-BB68-C171-9237-679E3C8E6041}"/>
              </a:ext>
            </a:extLst>
          </p:cNvPr>
          <p:cNvGrpSpPr/>
          <p:nvPr/>
        </p:nvGrpSpPr>
        <p:grpSpPr>
          <a:xfrm>
            <a:off x="5574529" y="4200119"/>
            <a:ext cx="521471" cy="415498"/>
            <a:chOff x="6002387" y="4234132"/>
            <a:chExt cx="450749" cy="356918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F66F9F8-57CD-790B-F382-100D90D3C7BF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2803713-D6CD-70C8-5D9E-3B126C693AD7}"/>
                </a:ext>
              </a:extLst>
            </p:cNvPr>
            <p:cNvSpPr txBox="1"/>
            <p:nvPr/>
          </p:nvSpPr>
          <p:spPr>
            <a:xfrm>
              <a:off x="6002387" y="4234132"/>
              <a:ext cx="450749" cy="264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700" dirty="0"/>
            </a:p>
            <a:p>
              <a:pPr algn="ctr"/>
              <a:r>
                <a:rPr lang="ko-KR" altLang="en-US" sz="700" dirty="0"/>
                <a:t>총무</a:t>
              </a:r>
              <a:endParaRPr lang="en-US" altLang="ko-KR" sz="700" dirty="0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52871DAE-3F6B-995E-D384-1DB56A718F6F}"/>
              </a:ext>
            </a:extLst>
          </p:cNvPr>
          <p:cNvGrpSpPr/>
          <p:nvPr/>
        </p:nvGrpSpPr>
        <p:grpSpPr>
          <a:xfrm rot="16200000">
            <a:off x="5501894" y="3114452"/>
            <a:ext cx="607392" cy="279980"/>
            <a:chOff x="5896187" y="4235450"/>
            <a:chExt cx="588404" cy="355600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0EA35B4-8C9E-49DA-D3C7-597B301F5A4B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58A23F-1A92-58A8-70D4-24CA8929AD70}"/>
                </a:ext>
              </a:extLst>
            </p:cNvPr>
            <p:cNvSpPr txBox="1"/>
            <p:nvPr/>
          </p:nvSpPr>
          <p:spPr>
            <a:xfrm rot="5400000">
              <a:off x="6018236" y="4120573"/>
              <a:ext cx="344305" cy="588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/>
                <a:t>T</a:t>
              </a:r>
            </a:p>
            <a:p>
              <a:pPr algn="ctr"/>
              <a:r>
                <a:rPr lang="en-US" altLang="ko-KR" sz="700" dirty="0"/>
                <a:t>A</a:t>
              </a:r>
            </a:p>
            <a:p>
              <a:pPr algn="ctr"/>
              <a:r>
                <a:rPr lang="ko-KR" altLang="en-US" sz="700" dirty="0"/>
                <a:t>실</a:t>
              </a:r>
              <a:endParaRPr lang="en-US" altLang="ko-KR" sz="700" dirty="0"/>
            </a:p>
            <a:p>
              <a:pPr algn="ctr"/>
              <a:endParaRPr lang="ko-KR" altLang="en-US" sz="700" dirty="0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875F4658-A755-D00D-7590-75189D49422F}"/>
              </a:ext>
            </a:extLst>
          </p:cNvPr>
          <p:cNvGrpSpPr/>
          <p:nvPr/>
        </p:nvGrpSpPr>
        <p:grpSpPr>
          <a:xfrm>
            <a:off x="5927861" y="3641170"/>
            <a:ext cx="1683328" cy="261610"/>
            <a:chOff x="5784272" y="3464790"/>
            <a:chExt cx="1683328" cy="261610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43332895-89F6-4135-D475-C869DC107BE5}"/>
                </a:ext>
              </a:extLst>
            </p:cNvPr>
            <p:cNvSpPr/>
            <p:nvPr/>
          </p:nvSpPr>
          <p:spPr>
            <a:xfrm>
              <a:off x="5784272" y="3469262"/>
              <a:ext cx="1683328" cy="2328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AD7622-144C-31B1-95F0-4FD1031518F7}"/>
                </a:ext>
              </a:extLst>
            </p:cNvPr>
            <p:cNvSpPr txBox="1"/>
            <p:nvPr/>
          </p:nvSpPr>
          <p:spPr>
            <a:xfrm>
              <a:off x="6096000" y="3464790"/>
              <a:ext cx="11068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/>
                <a:t>좌석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BA39121-A000-B9B3-67C9-49A5A87E2823}"/>
              </a:ext>
            </a:extLst>
          </p:cNvPr>
          <p:cNvGrpSpPr/>
          <p:nvPr/>
        </p:nvGrpSpPr>
        <p:grpSpPr>
          <a:xfrm>
            <a:off x="5927861" y="3941834"/>
            <a:ext cx="1683328" cy="261610"/>
            <a:chOff x="5784272" y="3464790"/>
            <a:chExt cx="1683328" cy="26161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A8F792D9-4CE5-04E8-BE6D-ED2C01003ABE}"/>
                </a:ext>
              </a:extLst>
            </p:cNvPr>
            <p:cNvSpPr/>
            <p:nvPr/>
          </p:nvSpPr>
          <p:spPr>
            <a:xfrm>
              <a:off x="5784272" y="3469262"/>
              <a:ext cx="1683328" cy="2328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B0F971-7DC1-98D6-E7F0-10DB7EA223A4}"/>
                </a:ext>
              </a:extLst>
            </p:cNvPr>
            <p:cNvSpPr txBox="1"/>
            <p:nvPr/>
          </p:nvSpPr>
          <p:spPr>
            <a:xfrm>
              <a:off x="6096000" y="3464790"/>
              <a:ext cx="11068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/>
                <a:t>좌석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2AFC800-DA68-B6A3-08A9-4F83995C3845}"/>
              </a:ext>
            </a:extLst>
          </p:cNvPr>
          <p:cNvGrpSpPr/>
          <p:nvPr/>
        </p:nvGrpSpPr>
        <p:grpSpPr>
          <a:xfrm>
            <a:off x="5927861" y="4239173"/>
            <a:ext cx="1683328" cy="261610"/>
            <a:chOff x="5784272" y="3464790"/>
            <a:chExt cx="1683328" cy="261610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08C7F237-7776-2D4E-F79A-A2107AF18030}"/>
                </a:ext>
              </a:extLst>
            </p:cNvPr>
            <p:cNvSpPr/>
            <p:nvPr/>
          </p:nvSpPr>
          <p:spPr>
            <a:xfrm>
              <a:off x="5784272" y="3469262"/>
              <a:ext cx="1683328" cy="2328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CB5144-E9DB-1F2C-758D-EA69D083390F}"/>
                </a:ext>
              </a:extLst>
            </p:cNvPr>
            <p:cNvSpPr txBox="1"/>
            <p:nvPr/>
          </p:nvSpPr>
          <p:spPr>
            <a:xfrm>
              <a:off x="6096000" y="3464790"/>
              <a:ext cx="11068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/>
                <a:t>좌석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D0FA8CE-5802-B5A7-D9D0-7455170A3821}"/>
              </a:ext>
            </a:extLst>
          </p:cNvPr>
          <p:cNvGrpSpPr/>
          <p:nvPr/>
        </p:nvGrpSpPr>
        <p:grpSpPr>
          <a:xfrm>
            <a:off x="5927861" y="4542775"/>
            <a:ext cx="1683328" cy="261610"/>
            <a:chOff x="5784272" y="3464790"/>
            <a:chExt cx="1683328" cy="261610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8242C570-3521-5411-5A3D-5CB2E648E192}"/>
                </a:ext>
              </a:extLst>
            </p:cNvPr>
            <p:cNvSpPr/>
            <p:nvPr/>
          </p:nvSpPr>
          <p:spPr>
            <a:xfrm>
              <a:off x="5784272" y="3469262"/>
              <a:ext cx="1683328" cy="2328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0F155B-9298-FB15-76C8-13713F5DBC89}"/>
                </a:ext>
              </a:extLst>
            </p:cNvPr>
            <p:cNvSpPr txBox="1"/>
            <p:nvPr/>
          </p:nvSpPr>
          <p:spPr>
            <a:xfrm>
              <a:off x="6096000" y="3464790"/>
              <a:ext cx="11068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/>
                <a:t>좌석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E046A44-883A-3577-0E9F-33D7D5F198C8}"/>
              </a:ext>
            </a:extLst>
          </p:cNvPr>
          <p:cNvGrpSpPr/>
          <p:nvPr/>
        </p:nvGrpSpPr>
        <p:grpSpPr>
          <a:xfrm rot="16200000">
            <a:off x="6223903" y="3127863"/>
            <a:ext cx="599100" cy="279980"/>
            <a:chOff x="5896187" y="4235450"/>
            <a:chExt cx="588404" cy="35560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A87CCC6-D31E-5BF1-37A4-0C358BE2598A}"/>
                </a:ext>
              </a:extLst>
            </p:cNvPr>
            <p:cNvSpPr/>
            <p:nvPr/>
          </p:nvSpPr>
          <p:spPr>
            <a:xfrm>
              <a:off x="6019800" y="4235450"/>
              <a:ext cx="415925" cy="355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5D5FA8-671F-0858-1C07-A6B7F01C0AEB}"/>
                </a:ext>
              </a:extLst>
            </p:cNvPr>
            <p:cNvSpPr txBox="1"/>
            <p:nvPr/>
          </p:nvSpPr>
          <p:spPr>
            <a:xfrm rot="5400000">
              <a:off x="6018236" y="4120573"/>
              <a:ext cx="344305" cy="588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dirty="0"/>
                <a:t>탕</a:t>
              </a:r>
              <a:endParaRPr lang="en-US" altLang="ko-KR" sz="700" dirty="0"/>
            </a:p>
            <a:p>
              <a:pPr algn="ctr"/>
              <a:r>
                <a:rPr lang="ko-KR" altLang="en-US" sz="700" dirty="0"/>
                <a:t>비</a:t>
              </a:r>
              <a:endParaRPr lang="en-US" altLang="ko-KR" sz="700" dirty="0"/>
            </a:p>
            <a:p>
              <a:pPr algn="ctr"/>
              <a:r>
                <a:rPr lang="ko-KR" altLang="en-US" sz="700" dirty="0"/>
                <a:t>실</a:t>
              </a:r>
              <a:endParaRPr lang="en-US" altLang="ko-KR" sz="700" dirty="0"/>
            </a:p>
            <a:p>
              <a:pPr algn="ctr"/>
              <a:endParaRPr lang="ko-KR" altLang="en-US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6243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19</Words>
  <Application>Microsoft Office PowerPoint</Application>
  <PresentationFormat>와이드스크린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범년 김</dc:creator>
  <cp:lastModifiedBy>최의영</cp:lastModifiedBy>
  <cp:revision>2</cp:revision>
  <dcterms:created xsi:type="dcterms:W3CDTF">2025-10-30T04:53:32Z</dcterms:created>
  <dcterms:modified xsi:type="dcterms:W3CDTF">2025-10-30T05:44:45Z</dcterms:modified>
</cp:coreProperties>
</file>